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20C346-D6C5-407B-93B3-60F31C56C017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F5D224-DB0E-4CAD-AD93-DE030F22DF96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916745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5D224-DB0E-4CAD-AD93-DE030F22DF96}" type="slidenum">
              <a:rPr lang="en-KE" smtClean="0"/>
              <a:t>9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649266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5D224-DB0E-4CAD-AD93-DE030F22DF96}" type="slidenum">
              <a:rPr lang="en-KE" smtClean="0"/>
              <a:t>11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8567925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5D224-DB0E-4CAD-AD93-DE030F22DF96}" type="slidenum">
              <a:rPr lang="en-KE" smtClean="0"/>
              <a:t>12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99158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EB968-01EC-0871-0D0F-C1BD2F6419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9170DB-398F-14B2-A9C1-E73E7E0101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3AC52-1C24-474E-9727-73F4435BD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95DA4-E2A7-4BE2-B9B6-13DC1EA7D733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338EBE-C759-FC8C-AE0A-54B884E3F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763691-4801-1531-CB57-1ABAB72EB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462EA-9662-42EE-9DAE-B22CDD97F02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260438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836AD-A0DC-CBE1-F7FC-55523AFC5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FC4F46-593A-9E50-411D-69498E7AA6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DC7902-2F9F-32D1-B4AD-687F5A722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95DA4-E2A7-4BE2-B9B6-13DC1EA7D733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C77F3-B608-0EB6-E93E-F968EFE78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AE5B60-A4BE-3A42-E856-4113E3A35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462EA-9662-42EE-9DAE-B22CDD97F02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620084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6EE672-DE52-8791-7FE0-17BE105F8A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E46F1D-B2EA-6E2C-D64F-C884B4ED4A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6CDE84-9D3B-2BAA-2404-ADA42B6E1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95DA4-E2A7-4BE2-B9B6-13DC1EA7D733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7F04A1-0CBA-99C6-242A-3BF03EEEC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7A5FF8-6B7A-DCA1-C892-348569BFB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462EA-9662-42EE-9DAE-B22CDD97F02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122604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CDB57-2258-9F3C-B86F-50D5DBAAC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A9F03-8E4D-1492-CA13-2F5FE29D7A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4CD42-FAC3-4B49-1AD4-88D726050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95DA4-E2A7-4BE2-B9B6-13DC1EA7D733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A956A8-4CCE-0B83-751B-EEFADBAA6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1E2961-257A-CDA4-23E1-B8557976B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462EA-9662-42EE-9DAE-B22CDD97F02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46838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2C54F-6BE3-8C13-D8FC-276D13DC3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199C30-4356-3E7F-A854-9668D104A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1BF961-9674-7830-D914-142822035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95DA4-E2A7-4BE2-B9B6-13DC1EA7D733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FD4E9B-6439-DE26-CC08-5811D63D6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E484C-EAF7-2295-241D-84423C797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462EA-9662-42EE-9DAE-B22CDD97F02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241637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DF89A-DF21-15BD-7522-09F7211B4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01918-5490-9FC2-1D43-F9BA9095FC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B16CD1-6182-653E-1888-74100EB422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AD6302-9874-31F6-018C-5E4E5FCFB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95DA4-E2A7-4BE2-B9B6-13DC1EA7D733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2B17D-2E73-A429-4EE8-A2367389A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F4B43D-90CF-C11B-3B77-1650A1641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462EA-9662-42EE-9DAE-B22CDD97F02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804436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C2EF9-B590-E018-D138-B2E90B892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F9ABA3-30FF-CEA2-8CAD-5DBCBD9C2C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28A409-87FA-56E8-6B9D-F8760F8BC7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215CDC-D5F5-783B-8579-80B90F2D66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9143BB-D9DE-535F-17F6-03A9AE0EA7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EA1940-2AE1-D404-9B10-A1313D84D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95DA4-E2A7-4BE2-B9B6-13DC1EA7D733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1F520B-F85A-2476-992B-57634EECA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262443-D8E4-59D3-1379-358A9C6DB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462EA-9662-42EE-9DAE-B22CDD97F02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770337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C5A73-9D8F-97C9-99D2-F5CF41DC7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D18E2A-7BEA-2491-6CB4-F10342C54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95DA4-E2A7-4BE2-B9B6-13DC1EA7D733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4B5D1A-2866-42A7-82C7-113F4AB03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9A5362-BCCA-DCE7-C098-ACBC37DE4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462EA-9662-42EE-9DAE-B22CDD97F02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603627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3918F5-C59A-010B-009D-5184A6036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95DA4-E2A7-4BE2-B9B6-13DC1EA7D733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D30D9B-D750-2903-3EC0-1F73DF994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4F047D-69F2-D97C-4554-09DA80260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462EA-9662-42EE-9DAE-B22CDD97F02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842247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E7025-686B-8CC5-B408-04AA4F543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9DD7A-992B-DFB0-D5D2-8585EDD5E8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211B88-3E50-7993-B5A8-02546BB78D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44DCE8-55BD-27FE-7CF6-CF311406A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95DA4-E2A7-4BE2-B9B6-13DC1EA7D733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AA0E2B-3565-BC99-63E7-216050293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9CE9FE-F0B6-7E69-D8CE-BC49AA4F7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462EA-9662-42EE-9DAE-B22CDD97F02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65335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4E613-8354-07B4-9498-5D216B6DC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CF9CE0-5CDC-8BA1-9FB7-E868764ACB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717038-6E13-7C83-7DB5-95BDA7BB17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8F820B-85BA-3E2A-3860-997DFB9A7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95DA4-E2A7-4BE2-B9B6-13DC1EA7D733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D0C4C3-EF45-8E6B-FAF3-911EA8AD4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513E23-8757-D142-AFE6-9AEF3F52A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462EA-9662-42EE-9DAE-B22CDD97F02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887403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1626A6-532E-9BA4-1973-04621DA25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1A11FF-9E48-E3AD-400B-DFE18E8413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92856-D071-37A0-C981-B00434D3A8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195DA4-E2A7-4BE2-B9B6-13DC1EA7D733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27B95-9920-C1D0-8BC2-5F71AB35FF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6ED8F-22C3-5D68-6377-CB5A21D09C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462EA-9662-42EE-9DAE-B22CDD97F02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124538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nofaq.org/posts/2020/06/a-complete-guide-to-do-a-clean-installation-of-windows-10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nc-sa/3.0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etawiki.net/wiki/Windows_10_build_21277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etawiki.net/wiki/File:Windows10-10.0.10240-Setup-OOBE-ProductKey.pn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etawiki.net/wiki/Windows_10_build_10121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etawiki.net/wiki/File:Windows10-10.0.10240-Setup-OOBE-BasicThings.png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icrosoftenonsolo.blogspot.com/2015/07/microsoft-windows-10-forse-rtm-build.html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/3.0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CF776-42E4-B4BB-CA68-2056752392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D4FB7E-8CA0-98F2-B22F-A931F331CA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7F78FD-2398-48E6-67FA-02B90B885A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6185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F4749B-8F26-1AF3-1483-340FF0EE309E}"/>
              </a:ext>
            </a:extLst>
          </p:cNvPr>
          <p:cNvSpPr txBox="1"/>
          <p:nvPr/>
        </p:nvSpPr>
        <p:spPr>
          <a:xfrm>
            <a:off x="662248" y="6409011"/>
            <a:ext cx="829322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technofaq.org/posts/2020/06/a-complete-guide-to-do-a-clean-installation-of-windows-10/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nc-sa/3.0/"/>
              </a:rPr>
              <a:t>CC BY-SA-NC</a:t>
            </a:r>
            <a:endParaRPr lang="en-KE" sz="900"/>
          </a:p>
        </p:txBody>
      </p:sp>
    </p:spTree>
    <p:extLst>
      <p:ext uri="{BB962C8B-B14F-4D97-AF65-F5344CB8AC3E}">
        <p14:creationId xmlns:p14="http://schemas.microsoft.com/office/powerpoint/2010/main" val="1931112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9C9B6-A1EA-9991-969F-327EE2938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B31BA4-590E-2462-23A8-EA4D68769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512"/>
            <a:ext cx="12192000" cy="668903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49FDCB-108E-7EAE-3BBA-1B51C5FC2E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92874"/>
            <a:ext cx="12453730" cy="46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8042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DEF08-6798-EFB8-C497-C3E0C72ED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40362A-22B5-E3A2-8CF1-EA0C672BE3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6733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068139-54FF-2F26-C4D9-FA8E6CD31C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27" y="6420678"/>
            <a:ext cx="12036454" cy="546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5807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B0B0-A260-55C7-0359-F575C6152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233E73-EE08-B659-C9A7-58D9B8B9D2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85983" cy="670891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6CB5D9-F9C4-EA25-01D7-C59936BB68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365994"/>
            <a:ext cx="12085983" cy="54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140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75228-72D3-794F-691C-B7ADA209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071BBE-62A4-71D7-955A-6FDEA3438C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78296"/>
            <a:ext cx="12192000" cy="686793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C4D44B1-A35C-6499-D653-6745DA8D0D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321416"/>
            <a:ext cx="12284765" cy="53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982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75228-72D3-794F-691C-B7ADA209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071BBE-62A4-71D7-955A-6FDEA3438C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78296"/>
            <a:ext cx="12192000" cy="686793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C4D44B1-A35C-6499-D653-6745DA8D0D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321416"/>
            <a:ext cx="12284765" cy="5365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8524B06-E5D2-9D24-5537-371832C24A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24" y="-114745"/>
            <a:ext cx="12160875" cy="6540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791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CBBFF-72C3-1046-E3E5-BAE8648AD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F42927-67B1-21F3-C428-628E7A549F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88843" y="-425360"/>
            <a:ext cx="12380843" cy="745372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FBF0C2-9295-FF69-3CA8-115B941415C4}"/>
              </a:ext>
            </a:extLst>
          </p:cNvPr>
          <p:cNvSpPr txBox="1"/>
          <p:nvPr/>
        </p:nvSpPr>
        <p:spPr>
          <a:xfrm>
            <a:off x="399791" y="3876261"/>
            <a:ext cx="52849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betawiki.net/wiki/Windows_10_build_21277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sa/3.0/"/>
              </a:rPr>
              <a:t>CC BY-SA</a:t>
            </a:r>
            <a:endParaRPr lang="en-KE" sz="900"/>
          </a:p>
        </p:txBody>
      </p:sp>
    </p:spTree>
    <p:extLst>
      <p:ext uri="{BB962C8B-B14F-4D97-AF65-F5344CB8AC3E}">
        <p14:creationId xmlns:p14="http://schemas.microsoft.com/office/powerpoint/2010/main" val="4221899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36894-FE04-E797-02A4-F7E644822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C890E9A-4CB9-F929-814E-CB1EC27DEB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437" y="2929731"/>
            <a:ext cx="2143125" cy="214312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21301FA-A8E9-52EE-F2DC-4917911AD934}"/>
              </a:ext>
            </a:extLst>
          </p:cNvPr>
          <p:cNvSpPr/>
          <p:nvPr/>
        </p:nvSpPr>
        <p:spPr>
          <a:xfrm>
            <a:off x="129209" y="489640"/>
            <a:ext cx="12062791" cy="6003235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Windows is updating </a:t>
            </a:r>
            <a:r>
              <a:rPr lang="en-US" dirty="0" err="1"/>
              <a:t>redgistry</a:t>
            </a:r>
            <a:r>
              <a:rPr lang="en-US" dirty="0"/>
              <a:t> settings</a:t>
            </a:r>
            <a:endParaRPr lang="en-KE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D47BED-76C6-DBEE-D009-35624BEAD74C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5350" y="724348"/>
            <a:ext cx="2143125" cy="21431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29D3824-CBCE-7E67-340E-C577A7FBE2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5350" y="4311253"/>
            <a:ext cx="2095500" cy="98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27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CEA4B-F1BB-5AF6-8D14-BADA872C1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A90D02-0202-054A-0D40-07CF34864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626964"/>
            <a:ext cx="12192000" cy="56478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A11A2F-709B-0E30-0349-182C565319F0}"/>
              </a:ext>
            </a:extLst>
          </p:cNvPr>
          <p:cNvSpPr txBox="1"/>
          <p:nvPr/>
        </p:nvSpPr>
        <p:spPr>
          <a:xfrm>
            <a:off x="90935" y="6262043"/>
            <a:ext cx="115356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betawiki.net/wiki/File:Windows10-10.0.10240-Setup-OOBE-ProductKey.png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sa/3.0/"/>
              </a:rPr>
              <a:t>CC BY-SA</a:t>
            </a:r>
            <a:endParaRPr lang="en-KE" sz="900"/>
          </a:p>
        </p:txBody>
      </p:sp>
    </p:spTree>
    <p:extLst>
      <p:ext uri="{BB962C8B-B14F-4D97-AF65-F5344CB8AC3E}">
        <p14:creationId xmlns:p14="http://schemas.microsoft.com/office/powerpoint/2010/main" val="1727713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6F50A-84D7-1378-39B2-3E560CC1C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5198FC-1895-1AC0-8274-5B3A7CF1F2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934279"/>
            <a:ext cx="12192000" cy="464423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9023BC-45F2-0784-9921-8EDC992FC7A4}"/>
              </a:ext>
            </a:extLst>
          </p:cNvPr>
          <p:cNvSpPr txBox="1"/>
          <p:nvPr/>
        </p:nvSpPr>
        <p:spPr>
          <a:xfrm>
            <a:off x="0" y="5578510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betawiki.net/wiki/Windows_10_build_10121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sa/3.0/"/>
              </a:rPr>
              <a:t>CC BY-SA</a:t>
            </a:r>
            <a:endParaRPr lang="en-KE" sz="900"/>
          </a:p>
        </p:txBody>
      </p:sp>
    </p:spTree>
    <p:extLst>
      <p:ext uri="{BB962C8B-B14F-4D97-AF65-F5344CB8AC3E}">
        <p14:creationId xmlns:p14="http://schemas.microsoft.com/office/powerpoint/2010/main" val="3044722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B4094-F2DF-9152-6D22-81EB630BB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7D8532-AAC9-3A90-B6F3-CBD5F1C148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1999" cy="662716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122457-2F67-5590-6FEE-1836648A9A58}"/>
              </a:ext>
            </a:extLst>
          </p:cNvPr>
          <p:cNvSpPr txBox="1"/>
          <p:nvPr/>
        </p:nvSpPr>
        <p:spPr>
          <a:xfrm>
            <a:off x="0" y="6627168"/>
            <a:ext cx="1219199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betawiki.net/wiki/File:Windows10-10.0.10240-Setup-OOBE-BasicThings.png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sa/3.0/"/>
              </a:rPr>
              <a:t>CC BY-SA</a:t>
            </a:r>
            <a:endParaRPr lang="en-KE" sz="900"/>
          </a:p>
        </p:txBody>
      </p:sp>
    </p:spTree>
    <p:extLst>
      <p:ext uri="{BB962C8B-B14F-4D97-AF65-F5344CB8AC3E}">
        <p14:creationId xmlns:p14="http://schemas.microsoft.com/office/powerpoint/2010/main" val="3498641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A5C50-640E-DDD8-6901-56450DDA8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0FB669-D635-19C4-B1AD-60BC592F9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3" y="0"/>
            <a:ext cx="12112487" cy="6492875"/>
          </a:xfrm>
        </p:spPr>
      </p:pic>
    </p:spTree>
    <p:extLst>
      <p:ext uri="{BB962C8B-B14F-4D97-AF65-F5344CB8AC3E}">
        <p14:creationId xmlns:p14="http://schemas.microsoft.com/office/powerpoint/2010/main" val="2706251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5DC04-33B7-A6B2-8638-96025096C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E1B063-F590-6A7C-E9F4-95A5F29958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39148" y="1"/>
            <a:ext cx="11966713" cy="666954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28F965-2B9E-6AB5-FD27-9C0A42B54C4D}"/>
              </a:ext>
            </a:extLst>
          </p:cNvPr>
          <p:cNvSpPr txBox="1"/>
          <p:nvPr/>
        </p:nvSpPr>
        <p:spPr>
          <a:xfrm>
            <a:off x="139148" y="6669544"/>
            <a:ext cx="119667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microsoftenonsolo.blogspot.com/2015/07/microsoft-windows-10-forse-rtm-build.html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nc/3.0/"/>
              </a:rPr>
              <a:t>CC BY-NC</a:t>
            </a:r>
            <a:endParaRPr lang="en-KE" sz="900"/>
          </a:p>
        </p:txBody>
      </p:sp>
    </p:spTree>
    <p:extLst>
      <p:ext uri="{BB962C8B-B14F-4D97-AF65-F5344CB8AC3E}">
        <p14:creationId xmlns:p14="http://schemas.microsoft.com/office/powerpoint/2010/main" val="1646487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AE0A1-40BE-8AA9-C48A-9CF9BFA3C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159E2F-9D60-C178-86AD-69EFA85229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67909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5142F5-B1C0-F782-EE0F-AE84CDCE54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72997"/>
            <a:ext cx="12294704" cy="49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628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68</Words>
  <Application>Microsoft Office PowerPoint</Application>
  <PresentationFormat>Widescreen</PresentationFormat>
  <Paragraphs>10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HP</dc:creator>
  <cp:lastModifiedBy>HP</cp:lastModifiedBy>
  <cp:revision>5</cp:revision>
  <dcterms:created xsi:type="dcterms:W3CDTF">2024-06-23T05:26:36Z</dcterms:created>
  <dcterms:modified xsi:type="dcterms:W3CDTF">2024-06-23T05:49:57Z</dcterms:modified>
</cp:coreProperties>
</file>

<file path=docProps/thumbnail.jpeg>
</file>